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C05E-AC0A-41DF-8537-7B9ACB3EE907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994D-224C-4E11-A699-2BC0EA9C9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3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C05E-AC0A-41DF-8537-7B9ACB3EE907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6994D-224C-4E11-A699-2BC0EA9C9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4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1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5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3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6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8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6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83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화면 슬라이드 쇼(4:3)</PresentationFormat>
  <Paragraphs>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2021-09-13T03:25:07Z</dcterms:created>
  <dcterms:modified xsi:type="dcterms:W3CDTF">2021-09-13T03:25:07Z</dcterms:modified>
</cp:coreProperties>
</file>